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0"/>
  </p:notesMasterIdLst>
  <p:handoutMasterIdLst>
    <p:handoutMasterId r:id="rId11"/>
  </p:handoutMasterIdLst>
  <p:sldIdLst>
    <p:sldId id="296" r:id="rId5"/>
    <p:sldId id="256" r:id="rId6"/>
    <p:sldId id="429" r:id="rId7"/>
    <p:sldId id="435" r:id="rId8"/>
    <p:sldId id="434" r:id="rId9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55"/>
    <a:srgbClr val="375EBE"/>
    <a:srgbClr val="BE494D"/>
    <a:srgbClr val="E9E6DF"/>
    <a:srgbClr val="FFD14E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0" y="96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07/11/2025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07/11/2025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lley-architecture-black-and-white-brightness-414476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flickr.com/photos/marypmadigan/3579022390/" TargetMode="Externa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Camera modes and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identify appropriate modes and functions for a scene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 suitable camera features for a given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Plan the modes and functions for my Level 45 Project</a:t>
            </a:r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/>
              <a:t>Camera Modes &amp;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NPA Digital Media (Level 5)</a:t>
            </a:r>
          </a:p>
        </p:txBody>
      </p:sp>
      <p:pic>
        <p:nvPicPr>
          <p:cNvPr id="8" name="Graphic 7" descr="Video camera with solid fill">
            <a:extLst>
              <a:ext uri="{FF2B5EF4-FFF2-40B4-BE49-F238E27FC236}">
                <a16:creationId xmlns:a16="http://schemas.microsoft.com/office/drawing/2014/main" id="{D4E46534-1CEF-8407-F9A3-76D1BFEF8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7747" y="2917104"/>
            <a:ext cx="1574118" cy="15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72A7-D03A-A667-1C92-79EE2E0F5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92E8-2CD6-2240-0418-65C7C240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Still Image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1580D-756E-1091-FD36-62B033FACB8B}"/>
              </a:ext>
            </a:extLst>
          </p:cNvPr>
          <p:cNvSpPr txBox="1"/>
          <p:nvPr/>
        </p:nvSpPr>
        <p:spPr>
          <a:xfrm>
            <a:off x="1357632" y="1843950"/>
            <a:ext cx="6428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common still image camera modes: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Black and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High-key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Low-key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Toy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Soft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Tilt-shift (miniature)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car on a street at night&#10;&#10;AI-generated content may be incorrect.">
            <a:extLst>
              <a:ext uri="{FF2B5EF4-FFF2-40B4-BE49-F238E27FC236}">
                <a16:creationId xmlns:a16="http://schemas.microsoft.com/office/drawing/2014/main" id="{4B7525C3-27C9-63B3-B6B1-4171B8BA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07407" y="2443023"/>
            <a:ext cx="2898649" cy="1932433"/>
          </a:xfrm>
          <a:prstGeom prst="rect">
            <a:avLst/>
          </a:prstGeom>
        </p:spPr>
      </p:pic>
      <p:pic>
        <p:nvPicPr>
          <p:cNvPr id="7" name="Picture 6" descr="A city street with cars and people&#10;&#10;AI-generated content may be incorrect.">
            <a:extLst>
              <a:ext uri="{FF2B5EF4-FFF2-40B4-BE49-F238E27FC236}">
                <a16:creationId xmlns:a16="http://schemas.microsoft.com/office/drawing/2014/main" id="{05430352-6500-9FFC-5EE2-1E879D61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79542" y="4559475"/>
            <a:ext cx="3035808" cy="2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D4BF9-830B-AB39-ABDD-5AECB97B3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4BE5-B546-1438-0131-95722163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Moving Image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FE8E5-42B2-2594-8F5C-724FE8BDA22B}"/>
              </a:ext>
            </a:extLst>
          </p:cNvPr>
          <p:cNvSpPr txBox="1"/>
          <p:nvPr/>
        </p:nvSpPr>
        <p:spPr>
          <a:xfrm>
            <a:off x="1357632" y="1843950"/>
            <a:ext cx="6428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common moving image camera modes: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Slow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Stop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Night Time Lapse GIFs - Find &amp; Share on GIPHY">
            <a:extLst>
              <a:ext uri="{FF2B5EF4-FFF2-40B4-BE49-F238E27FC236}">
                <a16:creationId xmlns:a16="http://schemas.microsoft.com/office/drawing/2014/main" id="{9021F39C-DFFD-67A3-4DF3-DE88D4C64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32" y="4282889"/>
            <a:ext cx="3390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p-Motion GIFs on GIPHY - Be Animated">
            <a:extLst>
              <a:ext uri="{FF2B5EF4-FFF2-40B4-BE49-F238E27FC236}">
                <a16:creationId xmlns:a16="http://schemas.microsoft.com/office/drawing/2014/main" id="{1CC580BB-04F1-DB49-B3CD-B6124714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154" y="1843950"/>
            <a:ext cx="2166230" cy="216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iatic Cheetah Running Slow Motion GIF | GIFDB.com">
            <a:extLst>
              <a:ext uri="{FF2B5EF4-FFF2-40B4-BE49-F238E27FC236}">
                <a16:creationId xmlns:a16="http://schemas.microsoft.com/office/drawing/2014/main" id="{4EF1EADE-0D91-CECC-3437-482D17DA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54" y="4282889"/>
            <a:ext cx="3173730" cy="17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57500-1541-C62E-F1E6-C2056A4D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5DFE-EE4F-6C1E-5AF7-2613B0A9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656D7-DF8B-D9DB-78D4-848FF43E5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A96F8-1322-1262-B6B3-54A01F9E3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Camera modes and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identify appropriate modes and functions for a scene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77D0C-84F0-D4A4-8C1B-3384F141C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808D58-B61C-6B26-9DB3-44623AA06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 suitable camera features for a given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Plan the modes and functions for my Level 45 Project</a:t>
            </a:r>
          </a:p>
        </p:txBody>
      </p:sp>
    </p:spTree>
    <p:extLst>
      <p:ext uri="{BB962C8B-B14F-4D97-AF65-F5344CB8AC3E}">
        <p14:creationId xmlns:p14="http://schemas.microsoft.com/office/powerpoint/2010/main" val="246944727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2289</TotalTime>
  <Words>138</Words>
  <Application>Microsoft Office PowerPoint</Application>
  <PresentationFormat>On-screen Show (4:3)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Tenorite</vt:lpstr>
      <vt:lpstr>Monoline</vt:lpstr>
      <vt:lpstr>Learning intentions and success criteria</vt:lpstr>
      <vt:lpstr>Camera Modes &amp; Functions</vt:lpstr>
      <vt:lpstr>Still Image Modes</vt:lpstr>
      <vt:lpstr>Moving Image Modes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Mr Wang</cp:lastModifiedBy>
  <cp:revision>178</cp:revision>
  <cp:lastPrinted>2025-08-18T09:52:00Z</cp:lastPrinted>
  <dcterms:created xsi:type="dcterms:W3CDTF">2025-02-10T23:03:02Z</dcterms:created>
  <dcterms:modified xsi:type="dcterms:W3CDTF">2025-11-07T13:11:04Z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